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87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EE22D7-8B9C-41BF-BE32-69E369AB62B6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6235E-27F8-4E75-AD30-D22E1CBB9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696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6690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687645" y="0"/>
            <a:ext cx="3313355" cy="2576043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3rd ACM Symposium on Spatial User Interaction </a:t>
            </a:r>
            <a:br>
              <a:rPr lang="en-US" dirty="0" smtClean="0"/>
            </a:br>
            <a:r>
              <a:rPr lang="en-US" dirty="0" smtClean="0"/>
              <a:t>(SUI) 2015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B11B8CA-501E-45B9-925A-D797D6184003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0889" y="2770839"/>
            <a:ext cx="2659892" cy="68713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6502" y="4422687"/>
            <a:ext cx="1292711" cy="79501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608" y="3513251"/>
            <a:ext cx="2501109" cy="87538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3399621"/>
            <a:ext cx="2202180" cy="8382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4600" y="4461559"/>
            <a:ext cx="4381500" cy="1645920"/>
          </a:xfrm>
          <a:prstGeom prst="rect">
            <a:avLst/>
          </a:prstGeom>
        </p:spPr>
      </p:pic>
      <p:grpSp>
        <p:nvGrpSpPr>
          <p:cNvPr id="22" name="Group 21"/>
          <p:cNvGrpSpPr/>
          <p:nvPr userDrawn="1"/>
        </p:nvGrpSpPr>
        <p:grpSpPr>
          <a:xfrm>
            <a:off x="76200" y="1534003"/>
            <a:ext cx="9144000" cy="5476397"/>
            <a:chOff x="0" y="1512877"/>
            <a:chExt cx="9144000" cy="5476397"/>
          </a:xfrm>
        </p:grpSpPr>
        <p:pic>
          <p:nvPicPr>
            <p:cNvPr id="16" name="Picture 15"/>
            <p:cNvPicPr>
              <a:picLocks noChangeAspect="1"/>
            </p:cNvPicPr>
            <p:nvPr userDrawn="1"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2500"/>
            <a:stretch/>
          </p:blipFill>
          <p:spPr>
            <a:xfrm>
              <a:off x="0" y="2960678"/>
              <a:ext cx="2514600" cy="3897322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 userDrawn="1"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500" t="52947" r="22178"/>
            <a:stretch/>
          </p:blipFill>
          <p:spPr>
            <a:xfrm>
              <a:off x="2514600" y="5024185"/>
              <a:ext cx="4601424" cy="1833815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 userDrawn="1"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110" t="-37983" r="-288" b="-2534"/>
            <a:stretch/>
          </p:blipFill>
          <p:spPr>
            <a:xfrm>
              <a:off x="7116024" y="1512877"/>
              <a:ext cx="2027976" cy="5476397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 userDrawn="1"/>
        </p:nvGrpSpPr>
        <p:grpSpPr>
          <a:xfrm>
            <a:off x="-35259" y="566906"/>
            <a:ext cx="4590607" cy="1774993"/>
            <a:chOff x="-35259" y="566906"/>
            <a:chExt cx="4590607" cy="1774993"/>
          </a:xfrm>
        </p:grpSpPr>
        <p:grpSp>
          <p:nvGrpSpPr>
            <p:cNvPr id="19" name="Group 18"/>
            <p:cNvGrpSpPr/>
            <p:nvPr userDrawn="1"/>
          </p:nvGrpSpPr>
          <p:grpSpPr>
            <a:xfrm>
              <a:off x="-35259" y="566906"/>
              <a:ext cx="4590607" cy="1774993"/>
              <a:chOff x="-35259" y="566906"/>
              <a:chExt cx="4590607" cy="1774993"/>
            </a:xfrm>
          </p:grpSpPr>
          <p:pic>
            <p:nvPicPr>
              <p:cNvPr id="11" name="Picture 10"/>
              <p:cNvPicPr>
                <a:picLocks noChangeAspect="1"/>
              </p:cNvPicPr>
              <p:nvPr userDrawn="1"/>
            </p:nvPicPr>
            <p:blipFill>
              <a:blip r:embed="rId8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ackgroundRemoval t="0" b="100000" l="0" r="100000">
                            <a14:foregroundMark x1="2957" y1="19907" x2="10435" y2="23148"/>
                            <a14:foregroundMark x1="15826" y1="44444" x2="17913" y2="49074"/>
                            <a14:foregroundMark x1="21739" y1="56944" x2="29913" y2="60185"/>
                            <a14:foregroundMark x1="10609" y1="36574" x2="10609" y2="39815"/>
                            <a14:foregroundMark x1="37217" y1="31481" x2="37217" y2="21296"/>
                            <a14:foregroundMark x1="59826" y1="25463" x2="59826" y2="36574"/>
                            <a14:foregroundMark x1="64348" y1="27778" x2="64348" y2="37500"/>
                            <a14:foregroundMark x1="74957" y1="22685" x2="75130" y2="36574"/>
                            <a14:foregroundMark x1="79652" y1="24074" x2="80000" y2="33333"/>
                            <a14:foregroundMark x1="87130" y1="19444" x2="87130" y2="37963"/>
                            <a14:foregroundMark x1="93913" y1="63426" x2="95826" y2="62963"/>
                            <a14:foregroundMark x1="90261" y1="56481" x2="95130" y2="60185"/>
                            <a14:foregroundMark x1="88348" y1="82407" x2="90435" y2="82407"/>
                            <a14:foregroundMark x1="92000" y1="30093" x2="92000" y2="20370"/>
                            <a14:foregroundMark x1="55478" y1="69444" x2="58087" y2="71296"/>
                            <a14:foregroundMark x1="55130" y1="56944" x2="56870" y2="58333"/>
                            <a14:foregroundMark x1="60696" y1="74537" x2="63130" y2="74537"/>
                            <a14:foregroundMark x1="58957" y1="72222" x2="62261" y2="71296"/>
                            <a14:foregroundMark x1="57391" y1="60648" x2="60000" y2="60648"/>
                            <a14:foregroundMark x1="80870" y1="68981" x2="82609" y2="69907"/>
                            <a14:foregroundMark x1="68522" y1="54630" x2="70087" y2="56481"/>
                            <a14:foregroundMark x1="42609" y1="54167" x2="44522" y2="55093"/>
                            <a14:foregroundMark x1="79652" y1="43056" x2="79304" y2="58333"/>
                            <a14:foregroundMark x1="47478" y1="39815" x2="49739" y2="40741"/>
                            <a14:foregroundMark x1="73043" y1="80556" x2="76174" y2="73611"/>
                            <a14:foregroundMark x1="49391" y1="76852" x2="51652" y2="72222"/>
                            <a14:foregroundMark x1="47304" y1="79167" x2="40000" y2="78241"/>
                            <a14:foregroundMark x1="64000" y1="47685" x2="65217" y2="59259"/>
                            <a14:foregroundMark x1="74783" y1="51852" x2="74609" y2="58796"/>
                            <a14:foregroundMark x1="65739" y1="63426" x2="67304" y2="67593"/>
                            <a14:foregroundMark x1="60000" y1="73611" x2="60000" y2="73611"/>
                            <a14:foregroundMark x1="57913" y1="60648" x2="57913" y2="60648"/>
                            <a14:foregroundMark x1="61043" y1="73611" x2="61043" y2="73611"/>
                            <a14:foregroundMark x1="57913" y1="59722" x2="57913" y2="59722"/>
                            <a14:foregroundMark x1="58087" y1="61574" x2="58087" y2="61574"/>
                            <a14:foregroundMark x1="56696" y1="58333" x2="56696" y2="58333"/>
                            <a14:foregroundMark x1="59478" y1="73611" x2="59478" y2="73611"/>
                            <a14:foregroundMark x1="61391" y1="74537" x2="61391" y2="74537"/>
                            <a14:foregroundMark x1="59478" y1="71296" x2="59478" y2="71296"/>
                            <a14:foregroundMark x1="57043" y1="69907" x2="57043" y2="69907"/>
                            <a14:foregroundMark x1="55652" y1="68056" x2="55652" y2="68056"/>
                            <a14:foregroundMark x1="58087" y1="71296" x2="58087" y2="71296"/>
                            <a14:backgroundMark x1="28870" y1="30556" x2="28870" y2="30556"/>
                            <a14:backgroundMark x1="32000" y1="46759" x2="43826" y2="61111"/>
                            <a14:backgroundMark x1="13391" y1="16667" x2="39130" y2="54630"/>
                            <a14:backgroundMark x1="52870" y1="28704" x2="61217" y2="77315"/>
                            <a14:backgroundMark x1="14087" y1="81481" x2="50087" y2="90278"/>
                            <a14:backgroundMark x1="68000" y1="25463" x2="71652" y2="51389"/>
                            <a14:backgroundMark x1="82087" y1="18981" x2="82609" y2="45370"/>
                            <a14:backgroundMark x1="47130" y1="16204" x2="42957" y2="16204"/>
                            <a14:backgroundMark x1="40522" y1="30093" x2="45565" y2="42130"/>
                            <a14:backgroundMark x1="89565" y1="25926" x2="89565" y2="31019"/>
                            <a14:backgroundMark x1="44348" y1="50463" x2="45913" y2="51389"/>
                            <a14:backgroundMark x1="67304" y1="60648" x2="69913" y2="63889"/>
                            <a14:backgroundMark x1="62087" y1="44907" x2="62783" y2="55556"/>
                            <a14:backgroundMark x1="50783" y1="52778" x2="51826" y2="60185"/>
                            <a14:backgroundMark x1="46087" y1="75463" x2="48174" y2="73148"/>
                            <a14:backgroundMark x1="77217" y1="60185" x2="76348" y2="6620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35259" y="566906"/>
                <a:ext cx="4590607" cy="1724472"/>
              </a:xfrm>
              <a:prstGeom prst="rect">
                <a:avLst/>
              </a:prstGeom>
            </p:spPr>
          </p:pic>
          <p:pic>
            <p:nvPicPr>
              <p:cNvPr id="72" name="Picture 71"/>
              <p:cNvPicPr>
                <a:picLocks noChangeAspect="1"/>
              </p:cNvPicPr>
              <p:nvPr userDrawn="1"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83479"/>
              <a:stretch/>
            </p:blipFill>
            <p:spPr>
              <a:xfrm>
                <a:off x="114300" y="2069971"/>
                <a:ext cx="4381500" cy="271928"/>
              </a:xfrm>
              <a:prstGeom prst="rect">
                <a:avLst/>
              </a:prstGeom>
            </p:spPr>
          </p:pic>
        </p:grpSp>
        <p:pic>
          <p:nvPicPr>
            <p:cNvPr id="83" name="Picture 82"/>
            <p:cNvPicPr>
              <a:picLocks noChangeAspect="1"/>
            </p:cNvPicPr>
            <p:nvPr userDrawn="1"/>
          </p:nvPicPr>
          <p:blipFill rotWithShape="1"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0" b="100000" l="0" r="100000">
                          <a14:foregroundMark x1="2957" y1="19907" x2="10435" y2="23148"/>
                          <a14:foregroundMark x1="15826" y1="44444" x2="17913" y2="49074"/>
                          <a14:foregroundMark x1="21739" y1="56944" x2="29913" y2="60185"/>
                          <a14:foregroundMark x1="10609" y1="36574" x2="10609" y2="39815"/>
                          <a14:foregroundMark x1="37217" y1="31481" x2="37217" y2="21296"/>
                          <a14:foregroundMark x1="59826" y1="25463" x2="59826" y2="36574"/>
                          <a14:foregroundMark x1="64348" y1="27778" x2="64348" y2="37500"/>
                          <a14:foregroundMark x1="74957" y1="22685" x2="75130" y2="36574"/>
                          <a14:foregroundMark x1="79652" y1="24074" x2="80000" y2="33333"/>
                          <a14:foregroundMark x1="87130" y1="19444" x2="87130" y2="37963"/>
                          <a14:foregroundMark x1="93913" y1="63426" x2="95826" y2="62963"/>
                          <a14:foregroundMark x1="90261" y1="56481" x2="95130" y2="60185"/>
                          <a14:foregroundMark x1="88348" y1="82407" x2="90435" y2="82407"/>
                          <a14:foregroundMark x1="92000" y1="30093" x2="92000" y2="20370"/>
                          <a14:foregroundMark x1="55478" y1="69444" x2="58087" y2="71296"/>
                          <a14:foregroundMark x1="55130" y1="56944" x2="56870" y2="58333"/>
                          <a14:foregroundMark x1="60696" y1="74537" x2="63130" y2="74537"/>
                          <a14:foregroundMark x1="58957" y1="72222" x2="62261" y2="71296"/>
                          <a14:foregroundMark x1="57391" y1="60648" x2="60000" y2="60648"/>
                          <a14:foregroundMark x1="80870" y1="68981" x2="82609" y2="69907"/>
                          <a14:foregroundMark x1="68522" y1="54630" x2="70087" y2="56481"/>
                          <a14:foregroundMark x1="42609" y1="54167" x2="44522" y2="55093"/>
                          <a14:foregroundMark x1="79652" y1="43056" x2="79304" y2="58333"/>
                          <a14:foregroundMark x1="47478" y1="39815" x2="49739" y2="40741"/>
                          <a14:foregroundMark x1="73043" y1="80556" x2="76174" y2="73611"/>
                          <a14:foregroundMark x1="49391" y1="76852" x2="51652" y2="72222"/>
                          <a14:foregroundMark x1="47304" y1="79167" x2="40000" y2="78241"/>
                          <a14:foregroundMark x1="64000" y1="47685" x2="65217" y2="59259"/>
                          <a14:foregroundMark x1="74783" y1="51852" x2="74609" y2="58796"/>
                          <a14:foregroundMark x1="65739" y1="63426" x2="67304" y2="67593"/>
                          <a14:foregroundMark x1="60000" y1="73611" x2="60000" y2="73611"/>
                          <a14:foregroundMark x1="57913" y1="60648" x2="57913" y2="60648"/>
                          <a14:foregroundMark x1="61043" y1="73611" x2="61043" y2="73611"/>
                          <a14:foregroundMark x1="57913" y1="59722" x2="57913" y2="59722"/>
                          <a14:foregroundMark x1="58087" y1="61574" x2="58087" y2="61574"/>
                          <a14:foregroundMark x1="56696" y1="58333" x2="56696" y2="58333"/>
                          <a14:foregroundMark x1="59478" y1="73611" x2="59478" y2="73611"/>
                          <a14:foregroundMark x1="61391" y1="74537" x2="61391" y2="74537"/>
                          <a14:foregroundMark x1="59478" y1="71296" x2="59478" y2="71296"/>
                          <a14:foregroundMark x1="57043" y1="69907" x2="57043" y2="69907"/>
                          <a14:foregroundMark x1="55652" y1="68056" x2="55652" y2="68056"/>
                          <a14:foregroundMark x1="58087" y1="71296" x2="58087" y2="71296"/>
                          <a14:backgroundMark x1="28870" y1="30556" x2="28870" y2="30556"/>
                          <a14:backgroundMark x1="32000" y1="46759" x2="43826" y2="61111"/>
                          <a14:backgroundMark x1="13391" y1="16667" x2="39130" y2="54630"/>
                          <a14:backgroundMark x1="52870" y1="28704" x2="61217" y2="77315"/>
                          <a14:backgroundMark x1="14087" y1="81481" x2="50087" y2="90278"/>
                          <a14:backgroundMark x1="68000" y1="25463" x2="71652" y2="51389"/>
                          <a14:backgroundMark x1="82087" y1="18981" x2="82609" y2="45370"/>
                          <a14:backgroundMark x1="47130" y1="16204" x2="42957" y2="16204"/>
                          <a14:backgroundMark x1="40522" y1="30093" x2="45565" y2="42130"/>
                          <a14:backgroundMark x1="89565" y1="25926" x2="89565" y2="31019"/>
                          <a14:backgroundMark x1="44348" y1="50463" x2="45913" y2="51389"/>
                          <a14:backgroundMark x1="67304" y1="60648" x2="69913" y2="63889"/>
                          <a14:backgroundMark x1="62087" y1="44907" x2="62783" y2="55556"/>
                          <a14:backgroundMark x1="50783" y1="52778" x2="51826" y2="60185"/>
                          <a14:backgroundMark x1="46087" y1="75463" x2="48174" y2="73148"/>
                          <a14:backgroundMark x1="77217" y1="60185" x2="76348" y2="6620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437" t="56080" r="39957" b="1"/>
            <a:stretch/>
          </p:blipFill>
          <p:spPr>
            <a:xfrm>
              <a:off x="2590800" y="1534002"/>
              <a:ext cx="165579" cy="757375"/>
            </a:xfrm>
            <a:prstGeom prst="rect">
              <a:avLst/>
            </a:prstGeom>
          </p:spPr>
        </p:pic>
      </p:grpSp>
      <p:sp>
        <p:nvSpPr>
          <p:cNvPr id="26" name="TextBox 25"/>
          <p:cNvSpPr txBox="1"/>
          <p:nvPr userDrawn="1"/>
        </p:nvSpPr>
        <p:spPr>
          <a:xfrm>
            <a:off x="1859477" y="2362200"/>
            <a:ext cx="2788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AUG 8-9 2015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C1387-0AA8-4454-97D4-20F26AC89DC0}" type="datetime1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B8CA-501E-45B9-925A-D797D6184003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6248400"/>
            <a:ext cx="9144000" cy="609600"/>
            <a:chOff x="0" y="6248400"/>
            <a:chExt cx="9144000" cy="609600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6248400"/>
              <a:ext cx="9144000" cy="609600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00" y="6318885"/>
              <a:ext cx="762000" cy="46863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1000" y="6287452"/>
              <a:ext cx="2057400" cy="53149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7401" y="6271260"/>
              <a:ext cx="1676399" cy="586740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6269533"/>
              <a:ext cx="1524000" cy="580070"/>
            </a:xfrm>
            <a:prstGeom prst="rect">
              <a:avLst/>
            </a:prstGeom>
          </p:spPr>
        </p:pic>
      </p:grp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686800" y="64008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11B8CA-501E-45B9-925A-D797D618400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FD42-6E8D-4159-A6A7-720FC2CDF8EC}" type="datetime1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B8CA-501E-45B9-925A-D797D6184003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6248400"/>
            <a:ext cx="9144000" cy="609600"/>
            <a:chOff x="0" y="6248400"/>
            <a:chExt cx="9144000" cy="609600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6248400"/>
              <a:ext cx="9144000" cy="609600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00" y="6318885"/>
              <a:ext cx="762000" cy="46863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1000" y="6287452"/>
              <a:ext cx="2057400" cy="53149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7401" y="6271260"/>
              <a:ext cx="1676399" cy="586740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6269533"/>
              <a:ext cx="1524000" cy="580070"/>
            </a:xfrm>
            <a:prstGeom prst="rect">
              <a:avLst/>
            </a:prstGeom>
          </p:spPr>
        </p:pic>
      </p:grp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686800" y="64008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11B8CA-501E-45B9-925A-D797D618400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0" y="6248400"/>
            <a:ext cx="9144000" cy="609600"/>
            <a:chOff x="0" y="6248400"/>
            <a:chExt cx="9144000" cy="609600"/>
          </a:xfrm>
        </p:grpSpPr>
        <p:sp>
          <p:nvSpPr>
            <p:cNvPr id="10" name="Rectangle 9"/>
            <p:cNvSpPr/>
            <p:nvPr userDrawn="1"/>
          </p:nvSpPr>
          <p:spPr>
            <a:xfrm>
              <a:off x="0" y="6248400"/>
              <a:ext cx="9144000" cy="609600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00" y="6318885"/>
              <a:ext cx="762000" cy="46863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1000" y="6287452"/>
              <a:ext cx="2057400" cy="531495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7401" y="6271260"/>
              <a:ext cx="1676399" cy="586740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6269533"/>
              <a:ext cx="1524000" cy="580070"/>
            </a:xfrm>
            <a:prstGeom prst="rect">
              <a:avLst/>
            </a:prstGeom>
          </p:spPr>
        </p:pic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6400800"/>
            <a:ext cx="533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B11B8CA-501E-45B9-925A-D797D618400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55567-8AF4-4244-B717-8C19E7C53A36}" type="datetime1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B8CA-501E-45B9-925A-D797D6184003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6248400"/>
            <a:ext cx="9144000" cy="609600"/>
            <a:chOff x="0" y="6248400"/>
            <a:chExt cx="9144000" cy="609600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6248400"/>
              <a:ext cx="9144000" cy="609600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00" y="6318885"/>
              <a:ext cx="762000" cy="46863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1000" y="6287452"/>
              <a:ext cx="2057400" cy="53149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7401" y="6271260"/>
              <a:ext cx="1676399" cy="586740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6269533"/>
              <a:ext cx="1524000" cy="580070"/>
            </a:xfrm>
            <a:prstGeom prst="rect">
              <a:avLst/>
            </a:prstGeom>
          </p:spPr>
        </p:pic>
      </p:grp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686800" y="64008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11B8CA-501E-45B9-925A-D797D618400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61581-0774-4E28-B3AC-0EDD43A54A3E}" type="datetime1">
              <a:rPr lang="en-US" smtClean="0"/>
              <a:t>8/5/2015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B8CA-501E-45B9-925A-D797D618400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0" y="6248400"/>
            <a:ext cx="9144000" cy="609600"/>
            <a:chOff x="0" y="6248400"/>
            <a:chExt cx="9144000" cy="609600"/>
          </a:xfrm>
        </p:grpSpPr>
        <p:sp>
          <p:nvSpPr>
            <p:cNvPr id="10" name="Rectangle 9"/>
            <p:cNvSpPr/>
            <p:nvPr userDrawn="1"/>
          </p:nvSpPr>
          <p:spPr>
            <a:xfrm>
              <a:off x="0" y="6248400"/>
              <a:ext cx="9144000" cy="609600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00" y="6318885"/>
              <a:ext cx="762000" cy="468630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1000" y="6287452"/>
              <a:ext cx="2057400" cy="531495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7401" y="6271260"/>
              <a:ext cx="1676399" cy="586740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6269533"/>
              <a:ext cx="1524000" cy="580070"/>
            </a:xfrm>
            <a:prstGeom prst="rect">
              <a:avLst/>
            </a:prstGeom>
          </p:spPr>
        </p:pic>
      </p:grpSp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8686800" y="64008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11B8CA-501E-45B9-925A-D797D618400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E858-6961-402C-862B-7E14BAB3363B}" type="datetime1">
              <a:rPr lang="en-US" smtClean="0"/>
              <a:t>8/5/2015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B8CA-501E-45B9-925A-D797D6184003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0" y="6248400"/>
            <a:ext cx="9144000" cy="609600"/>
            <a:chOff x="0" y="6248400"/>
            <a:chExt cx="9144000" cy="609600"/>
          </a:xfrm>
        </p:grpSpPr>
        <p:sp>
          <p:nvSpPr>
            <p:cNvPr id="11" name="Rectangle 10"/>
            <p:cNvSpPr/>
            <p:nvPr userDrawn="1"/>
          </p:nvSpPr>
          <p:spPr>
            <a:xfrm>
              <a:off x="0" y="6248400"/>
              <a:ext cx="9144000" cy="609600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00" y="6318885"/>
              <a:ext cx="762000" cy="468630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1000" y="6287452"/>
              <a:ext cx="2057400" cy="531495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7401" y="6271260"/>
              <a:ext cx="1676399" cy="586740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6269533"/>
              <a:ext cx="1524000" cy="580070"/>
            </a:xfrm>
            <a:prstGeom prst="rect">
              <a:avLst/>
            </a:prstGeom>
          </p:spPr>
        </p:pic>
      </p:grpSp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8686800" y="64008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11B8CA-501E-45B9-925A-D797D618400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9CAE5-A162-4E22-8E7C-5E53A1E68426}" type="datetime1">
              <a:rPr lang="en-US" smtClean="0"/>
              <a:t>8/5/2015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B8CA-501E-45B9-925A-D797D6184003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0" y="6248400"/>
            <a:ext cx="9144000" cy="609600"/>
            <a:chOff x="0" y="6248400"/>
            <a:chExt cx="9144000" cy="609600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6248400"/>
              <a:ext cx="9144000" cy="609600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00" y="6318885"/>
              <a:ext cx="762000" cy="468630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1000" y="6287452"/>
              <a:ext cx="2057400" cy="531495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7401" y="6271260"/>
              <a:ext cx="1676399" cy="586740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6269533"/>
              <a:ext cx="1524000" cy="580070"/>
            </a:xfrm>
            <a:prstGeom prst="rect">
              <a:avLst/>
            </a:prstGeom>
          </p:spPr>
        </p:pic>
      </p:grp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686800" y="64008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11B8CA-501E-45B9-925A-D797D618400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F2B7B-464B-407C-8563-90750652338F}" type="datetime1">
              <a:rPr lang="en-US" smtClean="0"/>
              <a:t>8/5/2015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B8CA-501E-45B9-925A-D797D6184003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0" y="6248400"/>
            <a:ext cx="9144000" cy="609600"/>
            <a:chOff x="0" y="6248400"/>
            <a:chExt cx="9144000" cy="609600"/>
          </a:xfrm>
        </p:grpSpPr>
        <p:sp>
          <p:nvSpPr>
            <p:cNvPr id="6" name="Rectangle 5"/>
            <p:cNvSpPr/>
            <p:nvPr userDrawn="1"/>
          </p:nvSpPr>
          <p:spPr>
            <a:xfrm>
              <a:off x="0" y="6248400"/>
              <a:ext cx="9144000" cy="609600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00" y="6318885"/>
              <a:ext cx="762000" cy="468630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1000" y="6287452"/>
              <a:ext cx="2057400" cy="531495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7401" y="6271260"/>
              <a:ext cx="1676399" cy="58674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6269533"/>
              <a:ext cx="1524000" cy="580070"/>
            </a:xfrm>
            <a:prstGeom prst="rect">
              <a:avLst/>
            </a:prstGeom>
          </p:spPr>
        </p:pic>
      </p:grp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686800" y="64008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11B8CA-501E-45B9-925A-D797D618400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83F8C-2052-4967-BF2E-E2508C827A49}" type="datetime1">
              <a:rPr lang="en-US" smtClean="0"/>
              <a:t>8/5/2015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B8CA-501E-45B9-925A-D797D6184003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87" name="Group 86"/>
          <p:cNvGrpSpPr/>
          <p:nvPr userDrawn="1"/>
        </p:nvGrpSpPr>
        <p:grpSpPr>
          <a:xfrm>
            <a:off x="0" y="6248400"/>
            <a:ext cx="9144000" cy="609600"/>
            <a:chOff x="0" y="6248400"/>
            <a:chExt cx="9144000" cy="609600"/>
          </a:xfrm>
        </p:grpSpPr>
        <p:sp>
          <p:nvSpPr>
            <p:cNvPr id="88" name="Rectangle 87"/>
            <p:cNvSpPr/>
            <p:nvPr userDrawn="1"/>
          </p:nvSpPr>
          <p:spPr>
            <a:xfrm>
              <a:off x="0" y="6248400"/>
              <a:ext cx="9144000" cy="609600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9" name="Picture 88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00" y="6318885"/>
              <a:ext cx="762000" cy="468630"/>
            </a:xfrm>
            <a:prstGeom prst="rect">
              <a:avLst/>
            </a:prstGeom>
          </p:spPr>
        </p:pic>
        <p:pic>
          <p:nvPicPr>
            <p:cNvPr id="90" name="Picture 89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1000" y="6287452"/>
              <a:ext cx="2057400" cy="531495"/>
            </a:xfrm>
            <a:prstGeom prst="rect">
              <a:avLst/>
            </a:prstGeom>
          </p:spPr>
        </p:pic>
        <p:pic>
          <p:nvPicPr>
            <p:cNvPr id="91" name="Picture 90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7401" y="6271260"/>
              <a:ext cx="1676399" cy="586740"/>
            </a:xfrm>
            <a:prstGeom prst="rect">
              <a:avLst/>
            </a:prstGeom>
          </p:spPr>
        </p:pic>
        <p:pic>
          <p:nvPicPr>
            <p:cNvPr id="92" name="Picture 91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6269533"/>
              <a:ext cx="1524000" cy="580070"/>
            </a:xfrm>
            <a:prstGeom prst="rect">
              <a:avLst/>
            </a:prstGeom>
          </p:spPr>
        </p:pic>
      </p:grpSp>
      <p:sp>
        <p:nvSpPr>
          <p:cNvPr id="93" name="Slide Number Placeholder 5"/>
          <p:cNvSpPr txBox="1">
            <a:spLocks/>
          </p:cNvSpPr>
          <p:nvPr userDrawn="1"/>
        </p:nvSpPr>
        <p:spPr>
          <a:xfrm>
            <a:off x="8686800" y="64008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11B8CA-501E-45B9-925A-D797D618400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157F7-82F4-4532-B707-965809E2F53A}" type="datetime1">
              <a:rPr lang="en-US" smtClean="0"/>
              <a:t>8/5/2015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B8CA-501E-45B9-925A-D797D61840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64DF021-D6A7-44F1-B42C-46CD69458979}" type="datetime1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B11B8CA-501E-45B9-925A-D797D6184003}" type="slidenum">
              <a:rPr lang="en-US" smtClean="0"/>
              <a:t>‹#›</a:t>
            </a:fld>
            <a:endParaRPr lang="en-US"/>
          </a:p>
        </p:txBody>
      </p:sp>
      <p:grpSp>
        <p:nvGrpSpPr>
          <p:cNvPr id="61" name="Group 60"/>
          <p:cNvGrpSpPr/>
          <p:nvPr userDrawn="1"/>
        </p:nvGrpSpPr>
        <p:grpSpPr>
          <a:xfrm>
            <a:off x="0" y="6248400"/>
            <a:ext cx="9144000" cy="609600"/>
            <a:chOff x="0" y="6248400"/>
            <a:chExt cx="9144000" cy="609600"/>
          </a:xfrm>
        </p:grpSpPr>
        <p:sp>
          <p:nvSpPr>
            <p:cNvPr id="62" name="Rectangle 61"/>
            <p:cNvSpPr/>
            <p:nvPr userDrawn="1"/>
          </p:nvSpPr>
          <p:spPr>
            <a:xfrm>
              <a:off x="0" y="6248400"/>
              <a:ext cx="9144000" cy="609600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3" name="Picture 62"/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00" y="6318885"/>
              <a:ext cx="762000" cy="468630"/>
            </a:xfrm>
            <a:prstGeom prst="rect">
              <a:avLst/>
            </a:prstGeom>
          </p:spPr>
        </p:pic>
        <p:pic>
          <p:nvPicPr>
            <p:cNvPr id="64" name="Picture 63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1000" y="6287452"/>
              <a:ext cx="2057400" cy="531495"/>
            </a:xfrm>
            <a:prstGeom prst="rect">
              <a:avLst/>
            </a:prstGeom>
          </p:spPr>
        </p:pic>
        <p:pic>
          <p:nvPicPr>
            <p:cNvPr id="65" name="Picture 64"/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7401" y="6271260"/>
              <a:ext cx="1676399" cy="586740"/>
            </a:xfrm>
            <a:prstGeom prst="rect">
              <a:avLst/>
            </a:prstGeom>
          </p:spPr>
        </p:pic>
        <p:pic>
          <p:nvPicPr>
            <p:cNvPr id="67" name="Picture 66"/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6269533"/>
              <a:ext cx="1524000" cy="580070"/>
            </a:xfrm>
            <a:prstGeom prst="rect">
              <a:avLst/>
            </a:prstGeom>
          </p:spPr>
        </p:pic>
      </p:grpSp>
      <p:sp>
        <p:nvSpPr>
          <p:cNvPr id="68" name="Slide Number Placeholder 5"/>
          <p:cNvSpPr txBox="1">
            <a:spLocks/>
          </p:cNvSpPr>
          <p:nvPr userDrawn="1"/>
        </p:nvSpPr>
        <p:spPr>
          <a:xfrm>
            <a:off x="8686800" y="6400800"/>
            <a:ext cx="533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11B8CA-501E-45B9-925A-D797D618400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44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B8CA-501E-45B9-925A-D797D61840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02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58</TotalTime>
  <Words>1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Austin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</dc:creator>
  <cp:lastModifiedBy>AMY</cp:lastModifiedBy>
  <cp:revision>6</cp:revision>
  <dcterms:created xsi:type="dcterms:W3CDTF">2015-08-05T17:55:37Z</dcterms:created>
  <dcterms:modified xsi:type="dcterms:W3CDTF">2015-08-05T18:54:16Z</dcterms:modified>
</cp:coreProperties>
</file>